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681" autoAdjust="0"/>
    <p:restoredTop sz="94660"/>
  </p:normalViewPr>
  <p:slideViewPr>
    <p:cSldViewPr snapToGrid="0">
      <p:cViewPr>
        <p:scale>
          <a:sx n="60" d="100"/>
          <a:sy n="60" d="100"/>
        </p:scale>
        <p:origin x="852" y="1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37AFB0C-541B-40DC-B834-F0B791F52C99}" type="datetimeFigureOut">
              <a:rPr lang="pl-PL" smtClean="0"/>
              <a:t>28.04.2025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E9F761E-1974-4D8B-82F9-692D977E74E8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2252480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ACBE550-191C-47EE-B080-66B472F40D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6D5994E1-855E-469C-9380-106C7777871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2EA28A62-4FD0-4D39-B69C-B8F0ADB78F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8EFA66-075C-4670-81EC-B5F4D91D5113}" type="datetime1">
              <a:rPr lang="pl-PL" smtClean="0"/>
              <a:t>28.04.2025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777BE4A-C04A-4795-9034-C89C18EAC7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A3945FA-2123-4D80-B263-DA6822A4A4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713067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1A0DF45-D67F-4021-9797-51780CDC1F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51FBCEA6-5282-40E3-827B-D80AAAAC439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809ABDD1-7820-4B01-ABB8-B384FC10F3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821C10-826B-4E73-BA31-DD30182D96DE}" type="datetime1">
              <a:rPr lang="pl-PL" smtClean="0"/>
              <a:t>28.04.2025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FC0401DA-2059-4E33-B663-E2DF18289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12E570EE-C6FD-4422-BB67-19837EED79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7797068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DF052742-8631-40C9-9FA1-6845302D700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4BA5BE7A-0CE3-4247-B08F-2016ABA776A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B778DEA2-BAAF-4A4E-9121-12875C87E4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972258-A2F2-4DAB-9D0E-1CA403E917BF}" type="datetime1">
              <a:rPr lang="pl-PL" smtClean="0"/>
              <a:t>28.04.2025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6E1A5F3E-F9AC-4560-BFF1-1A85983401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D7DC8445-4ABE-4F1A-974B-BE9E4CF9C1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443991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C24D3CC-CFB9-4993-AC32-068DD0907C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10ECC4B-D607-4D8E-9DEB-CC374E20559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5603A4B-4EB5-457D-81C6-8A1234845B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BC135-1E97-4E3E-B9D2-D8322FD0BF90}" type="datetime1">
              <a:rPr lang="pl-PL" smtClean="0"/>
              <a:t>28.04.2025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59CE4F1-2758-4A9B-965F-657A8743FC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l"/>
            <a:r>
              <a:rPr lang="pl-PL" dirty="0"/>
              <a:t>https://www.inhort.pl/wp-content/uploads/2024/07/11.3_Raport_stan_pszczelarstwa_2023.pdf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E18945BC-A127-41D7-8F63-27AEEC7D8C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660050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FEF10FC-9712-4527-B5CF-08A070A18F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E3B0AD2F-537F-44F5-A4A0-C71146EF6BE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2C83DC9F-7CE9-4788-BD0F-394F378EC5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8187A5-D3AA-4B19-8B8B-4F714B56E50D}" type="datetime1">
              <a:rPr lang="pl-PL" smtClean="0"/>
              <a:t>28.04.2025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F656CBE-2FA3-49F3-B563-10775727AD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BEDE03AF-E2E4-410C-87A1-8EDB7D2A99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211082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FBBBEB1-6218-43A0-A10D-D638D271A2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925CDFEC-2F17-4B5E-AEB5-B330D9C9673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B8715406-47F1-4881-938D-F925FE0B60D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515F6D8A-BDD7-4C53-8666-0AE7CABF2A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448CD8-FF68-4A63-8FC1-0165934C73CC}" type="datetime1">
              <a:rPr lang="pl-PL" smtClean="0"/>
              <a:t>28.04.2025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9E8BC0CA-349A-4843-864E-5A3639C51F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BA69AFBE-E0FC-4916-846B-718B98802A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756610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FC5F406-D5D6-4DFE-AD8F-BB1DC92AE4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B70BEDD-C4E6-4862-A2A2-9B2704B6AF9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0F77E964-D3BB-43FB-8231-9C109E8C4BF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D338BEF9-B09E-496E-BCAC-BB20BD94440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DDCAA898-882A-4A71-9B8E-6D75985AFAD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084AF784-89F5-419A-A353-9D8BC02639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D2AAF-16A0-4B49-B138-75653F06F9AB}" type="datetime1">
              <a:rPr lang="pl-PL" smtClean="0"/>
              <a:t>28.04.2025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2289D369-61A9-413A-ADAD-DBFFD7ADCE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</a:t>
            </a:r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BAE6120E-0362-44FD-98E4-453A02B1E4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1766143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A3D8D63-1869-43D0-AD94-F5C3B1057B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6BB0F41F-CF64-4829-939F-956CCC29BD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C67C9D-16DF-47EC-923F-A1CF38C6E23C}" type="datetime1">
              <a:rPr lang="pl-PL" smtClean="0"/>
              <a:t>28.04.2025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42EF5F28-2CA4-4993-821B-BCBBE37419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</a:t>
            </a:r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FDD3EBBB-0A49-4144-A8E1-19E62946A8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450702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1F15B3A6-1BC7-435A-82AD-6800517028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7BE4FB-4D0C-41EA-B3EA-EF6478DACDC5}" type="datetime1">
              <a:rPr lang="pl-PL" smtClean="0"/>
              <a:t>28.04.2025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94B0E9BA-DB68-46EF-9AA3-F6CA37E182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</a:t>
            </a:r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A0B1FD90-1BC2-49C1-8C68-8E3D607A9B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6405384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0158570-3A13-4CC2-9ADF-F97E2D1B4E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C8EF0815-1C00-4EB4-B756-54AF2024340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C8AE0270-539C-4B69-8F1B-F9B9E75037A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6D56BDE6-1010-475F-AE7E-986DC89FCE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96056-8527-42B4-8342-4E65C997ADE2}" type="datetime1">
              <a:rPr lang="pl-PL" smtClean="0"/>
              <a:t>28.04.2025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C5A84356-82AD-4A25-B37C-215FB7EE9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BE062A00-1872-471E-A27A-D0105A3296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928248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68F53E7-B540-4039-9427-E5DB3C2FDE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9916034D-A057-41E2-B8D3-8BA2E732140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370F9404-118B-436B-A099-D841D55CA9D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6C7EBD72-24DB-4D47-A7CE-7A798EA340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E00D18-1614-44B4-8226-DCD6B4BB92EC}" type="datetime1">
              <a:rPr lang="pl-PL" smtClean="0"/>
              <a:t>28.04.2025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0557D3F9-1017-41FA-9F3B-ED238CC0A3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B9E4A9C2-7766-465E-8B9E-E143EC8862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286280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755A428A-8C8F-4422-A9F7-F172C47A3D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8FBF8A61-78A5-4836-9D91-2B4F653CA8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61DE958-F2EC-49EA-A42B-4C889298458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11906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8556EA-FC88-4B38-869E-1538E40CD1B8}" type="datetime1">
              <a:rPr lang="pl-PL" smtClean="0"/>
              <a:t>28.04.2025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F7E9409E-753E-404F-BD48-60295A617BA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124075" y="6356350"/>
            <a:ext cx="855344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algn="l"/>
            <a:r>
              <a:rPr lang="pl-PL" dirty="0"/>
              <a:t>https://www.inhort.pl/wp-content/uploads/2024/07/11.3_Raport_stan_pszczelarstwa_2023.pdf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372FF55B-8D71-47D3-8A1B-7441F8B1464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744200" y="6356350"/>
            <a:ext cx="609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238728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>
            <a:extLst>
              <a:ext uri="{FF2B5EF4-FFF2-40B4-BE49-F238E27FC236}">
                <a16:creationId xmlns:a16="http://schemas.microsoft.com/office/drawing/2014/main" id="{446C2263-6020-42A6-8364-19F1702858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pl-PL" dirty="0"/>
              <a:t>Gdzie produkuje się najwięcej miodu?</a:t>
            </a:r>
          </a:p>
        </p:txBody>
      </p:sp>
      <p:graphicFrame>
        <p:nvGraphicFramePr>
          <p:cNvPr id="6" name="Tabela 6">
            <a:extLst>
              <a:ext uri="{FF2B5EF4-FFF2-40B4-BE49-F238E27FC236}">
                <a16:creationId xmlns:a16="http://schemas.microsoft.com/office/drawing/2014/main" id="{80C60EE5-651E-4288-871D-897C216296A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1795079"/>
              </p:ext>
            </p:extLst>
          </p:nvPr>
        </p:nvGraphicFramePr>
        <p:xfrm>
          <a:off x="838200" y="1825625"/>
          <a:ext cx="9201152" cy="37398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973320">
                  <a:extLst>
                    <a:ext uri="{9D8B030D-6E8A-4147-A177-3AD203B41FA5}">
                      <a16:colId xmlns:a16="http://schemas.microsoft.com/office/drawing/2014/main" val="115396375"/>
                    </a:ext>
                  </a:extLst>
                </a:gridCol>
                <a:gridCol w="4227832">
                  <a:extLst>
                    <a:ext uri="{9D8B030D-6E8A-4147-A177-3AD203B41FA5}">
                      <a16:colId xmlns:a16="http://schemas.microsoft.com/office/drawing/2014/main" val="1038164382"/>
                    </a:ext>
                  </a:extLst>
                </a:gridCol>
              </a:tblGrid>
              <a:tr h="57202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40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Województwo</a:t>
                      </a:r>
                    </a:p>
                  </a:txBody>
                  <a:tcPr marL="67089" marR="67089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40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Miód w tonach</a:t>
                      </a:r>
                    </a:p>
                  </a:txBody>
                  <a:tcPr marL="67089" marR="67089" marT="0" marB="0"/>
                </a:tc>
                <a:extLst>
                  <a:ext uri="{0D108BD9-81ED-4DB2-BD59-A6C34878D82A}">
                    <a16:rowId xmlns:a16="http://schemas.microsoft.com/office/drawing/2014/main" val="863389093"/>
                  </a:ext>
                </a:extLst>
              </a:tr>
              <a:tr h="572029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40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Lubelskie</a:t>
                      </a:r>
                    </a:p>
                  </a:txBody>
                  <a:tcPr marL="67089" marR="67089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40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4015,4</a:t>
                      </a:r>
                    </a:p>
                  </a:txBody>
                  <a:tcPr marL="67089" marR="67089" marT="0" marB="0"/>
                </a:tc>
                <a:extLst>
                  <a:ext uri="{0D108BD9-81ED-4DB2-BD59-A6C34878D82A}">
                    <a16:rowId xmlns:a16="http://schemas.microsoft.com/office/drawing/2014/main" val="360894729"/>
                  </a:ext>
                </a:extLst>
              </a:tr>
              <a:tr h="572029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40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Wielkopolskie</a:t>
                      </a:r>
                    </a:p>
                  </a:txBody>
                  <a:tcPr marL="67089" marR="67089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40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2932,2</a:t>
                      </a:r>
                    </a:p>
                  </a:txBody>
                  <a:tcPr marL="67089" marR="67089" marT="0" marB="0"/>
                </a:tc>
                <a:extLst>
                  <a:ext uri="{0D108BD9-81ED-4DB2-BD59-A6C34878D82A}">
                    <a16:rowId xmlns:a16="http://schemas.microsoft.com/office/drawing/2014/main" val="1964840657"/>
                  </a:ext>
                </a:extLst>
              </a:tr>
              <a:tr h="572029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40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Warmińsko- mazurskie</a:t>
                      </a:r>
                    </a:p>
                  </a:txBody>
                  <a:tcPr marL="67089" marR="67089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40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2666,8</a:t>
                      </a:r>
                    </a:p>
                  </a:txBody>
                  <a:tcPr marL="67089" marR="67089" marT="0" marB="0"/>
                </a:tc>
                <a:extLst>
                  <a:ext uri="{0D108BD9-81ED-4DB2-BD59-A6C34878D82A}">
                    <a16:rowId xmlns:a16="http://schemas.microsoft.com/office/drawing/2014/main" val="3483359376"/>
                  </a:ext>
                </a:extLst>
              </a:tr>
              <a:tr h="572029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40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Lubuskie</a:t>
                      </a:r>
                    </a:p>
                  </a:txBody>
                  <a:tcPr marL="67089" marR="67089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40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1840,0</a:t>
                      </a:r>
                    </a:p>
                  </a:txBody>
                  <a:tcPr marL="67089" marR="67089" marT="0" marB="0"/>
                </a:tc>
                <a:extLst>
                  <a:ext uri="{0D108BD9-81ED-4DB2-BD59-A6C34878D82A}">
                    <a16:rowId xmlns:a16="http://schemas.microsoft.com/office/drawing/2014/main" val="4190265314"/>
                  </a:ext>
                </a:extLst>
              </a:tr>
              <a:tr h="572029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40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Mazowieckie</a:t>
                      </a:r>
                    </a:p>
                  </a:txBody>
                  <a:tcPr marL="67089" marR="67089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40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1824,4</a:t>
                      </a:r>
                    </a:p>
                  </a:txBody>
                  <a:tcPr marL="67089" marR="67089" marT="0" marB="0"/>
                </a:tc>
                <a:extLst>
                  <a:ext uri="{0D108BD9-81ED-4DB2-BD59-A6C34878D82A}">
                    <a16:rowId xmlns:a16="http://schemas.microsoft.com/office/drawing/2014/main" val="697248276"/>
                  </a:ext>
                </a:extLst>
              </a:tr>
            </a:tbl>
          </a:graphicData>
        </a:graphic>
      </p:graphicFrame>
      <p:sp>
        <p:nvSpPr>
          <p:cNvPr id="13" name="Symbol zastępczy stopki 12">
            <a:extLst>
              <a:ext uri="{FF2B5EF4-FFF2-40B4-BE49-F238E27FC236}">
                <a16:creationId xmlns:a16="http://schemas.microsoft.com/office/drawing/2014/main" id="{52F559C6-389E-4F1B-8102-87CC71595F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2124075" y="6356350"/>
            <a:ext cx="8553449" cy="365125"/>
          </a:xfrm>
        </p:spPr>
        <p:txBody>
          <a:bodyPr/>
          <a:lstStyle/>
          <a:p>
            <a:r>
              <a:rPr lang="pl-PL"/>
              <a:t>https://www.inhort.pl/wp-content/uploads/2024/07/11.3_Raport_stan_pszczelarstwa_2023.pdf, data dostępu: 22.02.2025.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291162342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89</TotalTime>
  <Words>50</Words>
  <Application>Microsoft Office PowerPoint</Application>
  <PresentationFormat>Panoramiczny</PresentationFormat>
  <Paragraphs>14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Gdzie produkuje się najwięcej miodu?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Gdzie produkuje się najwięcej miodu?</dc:title>
  <dc:creator>Uzytkownik</dc:creator>
  <cp:lastModifiedBy>Uzytkownik</cp:lastModifiedBy>
  <cp:revision>22</cp:revision>
  <dcterms:created xsi:type="dcterms:W3CDTF">2025-02-12T14:25:49Z</dcterms:created>
  <dcterms:modified xsi:type="dcterms:W3CDTF">2025-04-28T20:28:34Z</dcterms:modified>
</cp:coreProperties>
</file>

<file path=docProps/thumbnail.jpeg>
</file>